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D5A0-B93F-41C8-AF5B-577BF8D6C30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C26E-9836-4EB8-A009-35252AD62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6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 Source: http://commons.wikimedia.org/wiki/File:Tennis_racket_and_ball.JPG (GNU Creative</a:t>
            </a:r>
            <a:r>
              <a:rPr lang="en-GB" baseline="0" dirty="0" smtClean="0"/>
              <a:t> Commons license, author unknown)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6C26E-9836-4EB8-A009-35252AD622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6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 Source: http://commons.wikimedia.org/wiki/File:Tennis_racket_and_ball.JPG (GNU Creative</a:t>
            </a:r>
            <a:r>
              <a:rPr lang="en-GB" baseline="0" dirty="0" smtClean="0"/>
              <a:t> Commons license, author unknown)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6C26E-9836-4EB8-A009-35252AD622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6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7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9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7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7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2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3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3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8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9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5/59/Tennis_racket_and_ba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1448" r="4382" b="2694"/>
          <a:stretch/>
        </p:blipFill>
        <p:spPr bwMode="auto">
          <a:xfrm>
            <a:off x="-11380" y="0"/>
            <a:ext cx="915538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-11380" y="-27384"/>
            <a:ext cx="9155380" cy="6912768"/>
          </a:xfrm>
          <a:prstGeom prst="frame">
            <a:avLst>
              <a:gd name="adj1" fmla="val 12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35707" y="2132856"/>
            <a:ext cx="3962400" cy="30243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+ </a:t>
            </a:r>
            <a:r>
              <a:rPr lang="en-GB" sz="2200" dirty="0" smtClean="0">
                <a:solidFill>
                  <a:schemeClr val="tx1"/>
                </a:solidFill>
              </a:rPr>
              <a:t>10x </a:t>
            </a:r>
            <a:r>
              <a:rPr lang="en-GB" sz="2200" dirty="0">
                <a:solidFill>
                  <a:schemeClr val="tx1"/>
                </a:solidFill>
              </a:rPr>
              <a:t>+ </a:t>
            </a:r>
            <a:r>
              <a:rPr lang="en-GB" sz="2200" dirty="0" smtClean="0">
                <a:solidFill>
                  <a:schemeClr val="tx1"/>
                </a:solidFill>
              </a:rPr>
              <a:t>16 = 0</a:t>
            </a:r>
            <a:endParaRPr lang="en-GB" sz="2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</a:t>
            </a:r>
            <a:r>
              <a:rPr lang="en-GB" sz="2200" dirty="0" smtClean="0">
                <a:solidFill>
                  <a:schemeClr val="tx1"/>
                </a:solidFill>
              </a:rPr>
              <a:t>- </a:t>
            </a:r>
            <a:r>
              <a:rPr lang="en-GB" sz="2200" dirty="0">
                <a:solidFill>
                  <a:schemeClr val="tx1"/>
                </a:solidFill>
              </a:rPr>
              <a:t>5x + </a:t>
            </a:r>
            <a:r>
              <a:rPr lang="en-GB" sz="2200" dirty="0" smtClean="0">
                <a:solidFill>
                  <a:schemeClr val="tx1"/>
                </a:solidFill>
              </a:rPr>
              <a:t>4 = 0</a:t>
            </a:r>
            <a:endParaRPr lang="en-GB" sz="22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x² + </a:t>
            </a: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2x – 35 = 0</a:t>
            </a:r>
            <a:endParaRPr lang="en-GB" sz="22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2x² </a:t>
            </a:r>
            <a:r>
              <a:rPr lang="en-GB" sz="2200" dirty="0">
                <a:solidFill>
                  <a:schemeClr val="tx1"/>
                </a:solidFill>
                <a:latin typeface="+mj-lt"/>
              </a:rPr>
              <a:t>+ </a:t>
            </a: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5x </a:t>
            </a:r>
            <a:r>
              <a:rPr lang="en-GB" sz="2200" dirty="0">
                <a:solidFill>
                  <a:schemeClr val="tx1"/>
                </a:solidFill>
                <a:latin typeface="+mj-lt"/>
              </a:rPr>
              <a:t>+ </a:t>
            </a: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2 = 0</a:t>
            </a:r>
            <a:endParaRPr lang="en-GB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155107" y="2132856"/>
            <a:ext cx="106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755307" y="2132856"/>
            <a:ext cx="396240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+ </a:t>
            </a:r>
            <a:r>
              <a:rPr lang="en-GB" sz="2200" dirty="0" smtClean="0">
                <a:solidFill>
                  <a:schemeClr val="tx1"/>
                </a:solidFill>
              </a:rPr>
              <a:t>11x </a:t>
            </a:r>
            <a:r>
              <a:rPr lang="en-GB" sz="2200" dirty="0">
                <a:solidFill>
                  <a:schemeClr val="tx1"/>
                </a:solidFill>
              </a:rPr>
              <a:t>+ </a:t>
            </a:r>
            <a:r>
              <a:rPr lang="en-GB" sz="2200" dirty="0" smtClean="0">
                <a:solidFill>
                  <a:schemeClr val="tx1"/>
                </a:solidFill>
              </a:rPr>
              <a:t>24 </a:t>
            </a:r>
            <a:r>
              <a:rPr lang="en-GB" sz="2200" dirty="0">
                <a:solidFill>
                  <a:schemeClr val="tx1"/>
                </a:solidFill>
              </a:rPr>
              <a:t>= 0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- </a:t>
            </a:r>
            <a:r>
              <a:rPr lang="en-GB" sz="2200" dirty="0" smtClean="0">
                <a:solidFill>
                  <a:schemeClr val="tx1"/>
                </a:solidFill>
              </a:rPr>
              <a:t>8x </a:t>
            </a:r>
            <a:r>
              <a:rPr lang="en-GB" sz="2200" dirty="0">
                <a:solidFill>
                  <a:schemeClr val="tx1"/>
                </a:solidFill>
              </a:rPr>
              <a:t>+ </a:t>
            </a:r>
            <a:r>
              <a:rPr lang="en-GB" sz="2200" dirty="0" smtClean="0">
                <a:solidFill>
                  <a:schemeClr val="tx1"/>
                </a:solidFill>
              </a:rPr>
              <a:t>7 </a:t>
            </a:r>
            <a:r>
              <a:rPr lang="en-GB" sz="2200" dirty="0">
                <a:solidFill>
                  <a:schemeClr val="tx1"/>
                </a:solidFill>
              </a:rPr>
              <a:t>= 0</a:t>
            </a:r>
            <a:endParaRPr lang="en-GB" sz="2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</a:t>
            </a:r>
            <a:r>
              <a:rPr lang="en-GB" sz="2200" dirty="0" smtClean="0">
                <a:solidFill>
                  <a:schemeClr val="tx1"/>
                </a:solidFill>
              </a:rPr>
              <a:t>- 3x </a:t>
            </a:r>
            <a:r>
              <a:rPr lang="en-GB" sz="2200" dirty="0">
                <a:solidFill>
                  <a:schemeClr val="tx1"/>
                </a:solidFill>
              </a:rPr>
              <a:t>– </a:t>
            </a:r>
            <a:r>
              <a:rPr lang="en-GB" sz="2200" dirty="0" smtClean="0">
                <a:solidFill>
                  <a:schemeClr val="tx1"/>
                </a:solidFill>
              </a:rPr>
              <a:t>10 </a:t>
            </a:r>
            <a:r>
              <a:rPr lang="en-GB" sz="2200" dirty="0">
                <a:solidFill>
                  <a:schemeClr val="tx1"/>
                </a:solidFill>
              </a:rPr>
              <a:t>= 0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2x² + </a:t>
            </a:r>
            <a:r>
              <a:rPr lang="en-GB" sz="2200" dirty="0" smtClean="0">
                <a:solidFill>
                  <a:schemeClr val="tx1"/>
                </a:solidFill>
              </a:rPr>
              <a:t>7x </a:t>
            </a:r>
            <a:r>
              <a:rPr lang="en-GB" sz="2200" dirty="0">
                <a:solidFill>
                  <a:schemeClr val="tx1"/>
                </a:solidFill>
              </a:rPr>
              <a:t>+ </a:t>
            </a:r>
            <a:r>
              <a:rPr lang="en-GB" sz="2200" dirty="0" smtClean="0">
                <a:solidFill>
                  <a:schemeClr val="tx1"/>
                </a:solidFill>
              </a:rPr>
              <a:t>6 </a:t>
            </a:r>
            <a:r>
              <a:rPr lang="en-GB" sz="2200" dirty="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574707" y="2132856"/>
            <a:ext cx="106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9512" y="152400"/>
            <a:ext cx="49480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endParaRPr lang="en-US" sz="66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645333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NorledgeMaths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5/59/Tennis_racket_and_b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1448" r="4382" b="2694"/>
          <a:stretch/>
        </p:blipFill>
        <p:spPr bwMode="auto">
          <a:xfrm>
            <a:off x="-11380" y="0"/>
            <a:ext cx="915538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-11380" y="-27384"/>
            <a:ext cx="9155380" cy="6912768"/>
          </a:xfrm>
          <a:prstGeom prst="frame">
            <a:avLst>
              <a:gd name="adj1" fmla="val 12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ounded Rectangle 80"/>
              <p:cNvSpPr/>
              <p:nvPr/>
            </p:nvSpPr>
            <p:spPr>
              <a:xfrm>
                <a:off x="335707" y="2132856"/>
                <a:ext cx="3962400" cy="3024336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 smtClean="0">
                    <a:solidFill>
                      <a:schemeClr val="tx1"/>
                    </a:solidFill>
                  </a:rPr>
                  <a:t>x = -8, x = -2</a:t>
                </a:r>
                <a:endParaRPr lang="en-GB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>
                    <a:solidFill>
                      <a:schemeClr val="tx1"/>
                    </a:solidFill>
                  </a:rPr>
                  <a:t>x =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4, </a:t>
                </a:r>
                <a:r>
                  <a:rPr lang="en-GB" sz="2200" dirty="0">
                    <a:solidFill>
                      <a:schemeClr val="tx1"/>
                    </a:solidFill>
                  </a:rPr>
                  <a:t>x =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1</a:t>
                </a:r>
                <a:endParaRPr lang="en-GB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>
                    <a:solidFill>
                      <a:schemeClr val="tx1"/>
                    </a:solidFill>
                  </a:rPr>
                  <a:t>x =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-7, </a:t>
                </a:r>
                <a:r>
                  <a:rPr lang="en-GB" sz="2200" dirty="0">
                    <a:solidFill>
                      <a:schemeClr val="tx1"/>
                    </a:solidFill>
                  </a:rPr>
                  <a:t>x =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5</a:t>
                </a:r>
                <a:endParaRPr lang="en-GB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>
                    <a:solidFill>
                      <a:schemeClr val="tx1"/>
                    </a:solidFill>
                  </a:rPr>
                  <a:t>x =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 smtClean="0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0" i="0" dirty="0" smtClean="0">
                            <a:solidFill>
                              <a:schemeClr val="tx1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b="0" i="0" dirty="0" smtClean="0">
                            <a:solidFill>
                              <a:schemeClr val="tx1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GB" sz="2200" dirty="0">
                    <a:solidFill>
                      <a:schemeClr val="tx1"/>
                    </a:solidFill>
                  </a:rPr>
                  <a:t>x = -2</a:t>
                </a:r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1" name="Rounded 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07" y="2132856"/>
                <a:ext cx="3962400" cy="302433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3155107" y="2132856"/>
            <a:ext cx="106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ounded Rectangle 82"/>
              <p:cNvSpPr/>
              <p:nvPr/>
            </p:nvSpPr>
            <p:spPr>
              <a:xfrm>
                <a:off x="4755307" y="2132856"/>
                <a:ext cx="3962400" cy="302433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>
                    <a:solidFill>
                      <a:schemeClr val="tx1"/>
                    </a:solidFill>
                  </a:rPr>
                  <a:t>x = -8, x =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-3</a:t>
                </a:r>
                <a:endParaRPr lang="en-GB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>
                    <a:solidFill>
                      <a:schemeClr val="tx1"/>
                    </a:solidFill>
                  </a:rPr>
                  <a:t>x =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7, </a:t>
                </a:r>
                <a:r>
                  <a:rPr lang="en-GB" sz="2200" dirty="0">
                    <a:solidFill>
                      <a:schemeClr val="tx1"/>
                    </a:solidFill>
                  </a:rPr>
                  <a:t>x = </a:t>
                </a:r>
                <a:r>
                  <a:rPr lang="en-GB" sz="2200" dirty="0">
                    <a:solidFill>
                      <a:schemeClr val="tx1"/>
                    </a:solidFill>
                  </a:rPr>
                  <a:t>1</a:t>
                </a:r>
                <a:endParaRPr lang="en-GB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>
                    <a:solidFill>
                      <a:schemeClr val="tx1"/>
                    </a:solidFill>
                  </a:rPr>
                  <a:t>x =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5, </a:t>
                </a:r>
                <a:r>
                  <a:rPr lang="en-GB" sz="2200" dirty="0">
                    <a:solidFill>
                      <a:schemeClr val="tx1"/>
                    </a:solidFill>
                  </a:rPr>
                  <a:t>x =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-2</a:t>
                </a:r>
                <a:endParaRPr lang="en-GB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>
                    <a:solidFill>
                      <a:schemeClr val="tx1"/>
                    </a:solidFill>
                  </a:rPr>
                  <a:t>x = </a:t>
                </a:r>
                <a:r>
                  <a:rPr lang="en-GB" sz="2200" dirty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0" i="0" dirty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, </a:t>
                </a:r>
                <a:r>
                  <a:rPr lang="en-GB" sz="2200" dirty="0">
                    <a:solidFill>
                      <a:schemeClr val="tx1"/>
                    </a:solidFill>
                  </a:rPr>
                  <a:t>x = -2</a:t>
                </a:r>
              </a:p>
            </p:txBody>
          </p:sp>
        </mc:Choice>
        <mc:Fallback>
          <p:sp>
            <p:nvSpPr>
              <p:cNvPr id="83" name="Rounded 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307" y="2132856"/>
                <a:ext cx="3962400" cy="3024336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7574707" y="2132856"/>
            <a:ext cx="106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9512" y="152400"/>
            <a:ext cx="49480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endParaRPr lang="en-US" sz="66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645333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NorledgeMaths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7030A0"/>
      </a:dk2>
      <a:lt2>
        <a:srgbClr val="E7ECED"/>
      </a:lt2>
      <a:accent1>
        <a:srgbClr val="FF0000"/>
      </a:accent1>
      <a:accent2>
        <a:srgbClr val="FFC000"/>
      </a:accent2>
      <a:accent3>
        <a:srgbClr val="FFFF00"/>
      </a:accent3>
      <a:accent4>
        <a:srgbClr val="00B0F0"/>
      </a:accent4>
      <a:accent5>
        <a:srgbClr val="00B050"/>
      </a:accent5>
      <a:accent6>
        <a:srgbClr val="0070C0"/>
      </a:accent6>
      <a:hlink>
        <a:srgbClr val="0070C0"/>
      </a:hlink>
      <a:folHlink>
        <a:srgbClr val="00206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172</Words>
  <Application>Microsoft Office PowerPoint</Application>
  <PresentationFormat>On-screen Show (4:3)</PresentationFormat>
  <Paragraphs>40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BHS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Norledge</dc:creator>
  <cp:keywords>Pythagoras; Quick Questions</cp:keywords>
  <cp:lastModifiedBy>Christine Norledge</cp:lastModifiedBy>
  <cp:revision>19</cp:revision>
  <dcterms:created xsi:type="dcterms:W3CDTF">2013-12-17T10:38:12Z</dcterms:created>
  <dcterms:modified xsi:type="dcterms:W3CDTF">2015-03-19T21:11:43Z</dcterms:modified>
</cp:coreProperties>
</file>