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 source: http://commons.wikimedia.org/wiki/File:Happy_Maths_2c_-_Flickr_-_Pratham_Books.jpg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Illustrated by Angie and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Upesh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Book Copyright: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Pratham</a:t>
            </a:r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Books.</a:t>
            </a: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1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pPr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536504" y="692696"/>
            <a:ext cx="4572000" cy="41242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56²	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29²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 smtClean="0">
                <a:latin typeface="Comic Sans MS" pitchFamily="66" charset="0"/>
              </a:rPr>
              <a:t>34²</a:t>
            </a:r>
            <a:endParaRPr lang="en-GB" sz="2200" dirty="0">
              <a:latin typeface="Comic Sans MS" pitchFamily="66" charset="0"/>
            </a:endParaRP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3² + 2²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8 ² - 4²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√25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√9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√81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√49</a:t>
            </a:r>
          </a:p>
          <a:p>
            <a:pPr marL="514800" lvl="0" indent="-514350">
              <a:lnSpc>
                <a:spcPct val="120000"/>
              </a:lnSpc>
              <a:buSzPct val="100000"/>
              <a:buFont typeface="+mj-lt"/>
              <a:buAutoNum type="arabicParenR" startAt="11"/>
            </a:pPr>
            <a:r>
              <a:rPr lang="en-GB" sz="2200" dirty="0">
                <a:latin typeface="Comic Sans MS" pitchFamily="66" charset="0"/>
              </a:rPr>
              <a:t>√121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Calculate using squares and their roots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692696"/>
            <a:ext cx="1368152" cy="4124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4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64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36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49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81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100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225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121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289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576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692696"/>
            <a:ext cx="2016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3136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841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1156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9 + 4 = 13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64 – 16 = 48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3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9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7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11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9" t="54191" r="12856" b="22572"/>
          <a:stretch/>
        </p:blipFill>
        <p:spPr bwMode="auto">
          <a:xfrm>
            <a:off x="5652120" y="4955682"/>
            <a:ext cx="2799572" cy="171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0" t="8498" r="19471" b="54167"/>
          <a:stretch/>
        </p:blipFill>
        <p:spPr bwMode="auto">
          <a:xfrm>
            <a:off x="6804248" y="4955683"/>
            <a:ext cx="2088232" cy="171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724128" y="502855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Master </a:t>
            </a:r>
          </a:p>
          <a:p>
            <a:r>
              <a:rPr lang="en-GB" sz="3200" dirty="0" smtClean="0"/>
              <a:t>The </a:t>
            </a:r>
          </a:p>
          <a:p>
            <a:r>
              <a:rPr lang="en-GB" sz="3200" dirty="0" smtClean="0"/>
              <a:t>Basics</a:t>
            </a:r>
            <a:endParaRPr lang="en-GB" sz="3200" dirty="0"/>
          </a:p>
        </p:txBody>
      </p:sp>
      <p:sp>
        <p:nvSpPr>
          <p:cNvPr id="13" name="Rectangle 12"/>
          <p:cNvSpPr/>
          <p:nvPr/>
        </p:nvSpPr>
        <p:spPr>
          <a:xfrm>
            <a:off x="5652120" y="4955683"/>
            <a:ext cx="3240360" cy="1714543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51520" y="692696"/>
            <a:ext cx="4572000" cy="41242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800" indent="-514350">
              <a:lnSpc>
                <a:spcPct val="120000"/>
              </a:lnSpc>
              <a:buClrTx/>
              <a:buFont typeface="+mj-lt"/>
              <a:buAutoNum type="arabicParenR"/>
            </a:pPr>
            <a:r>
              <a:rPr lang="en-GB" sz="2200" dirty="0">
                <a:latin typeface="Comic Sans MS" pitchFamily="66" charset="0"/>
              </a:rPr>
              <a:t>2²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8²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6²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7²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9²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10²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15²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11²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17²</a:t>
            </a:r>
          </a:p>
          <a:p>
            <a:pPr marL="514800" indent="-514350">
              <a:lnSpc>
                <a:spcPct val="120000"/>
              </a:lnSpc>
              <a:buClrTx/>
              <a:buAutoNum type="arabicParenR"/>
            </a:pPr>
            <a:r>
              <a:rPr lang="en-GB" sz="2200" dirty="0">
                <a:latin typeface="Comic Sans MS" pitchFamily="66" charset="0"/>
              </a:rPr>
              <a:t>24²</a:t>
            </a:r>
          </a:p>
        </p:txBody>
      </p:sp>
    </p:spTree>
    <p:extLst>
      <p:ext uri="{BB962C8B-B14F-4D97-AF65-F5344CB8AC3E}">
        <p14:creationId xmlns:p14="http://schemas.microsoft.com/office/powerpoint/2010/main" val="39978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73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Pythagoras; Quick Questions</cp:keywords>
  <cp:lastModifiedBy>Christine Norledge</cp:lastModifiedBy>
  <cp:revision>15</cp:revision>
  <dcterms:created xsi:type="dcterms:W3CDTF">2013-12-17T10:38:12Z</dcterms:created>
  <dcterms:modified xsi:type="dcterms:W3CDTF">2015-02-21T11:25:31Z</dcterms:modified>
</cp:coreProperties>
</file>