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48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16632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/>
              <a:t>Coordinate Mystery Plot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Draw an x and y axis using the squares in your exercise book.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x axis should go from -10 to 9.</a:t>
            </a:r>
            <a:br>
              <a:rPr lang="en-GB" sz="2000" dirty="0"/>
            </a:br>
            <a:r>
              <a:rPr lang="en-GB" sz="2000" dirty="0"/>
              <a:t>The y axis should go from -14 to 14.</a:t>
            </a:r>
          </a:p>
          <a:p>
            <a:r>
              <a:rPr lang="en-GB" sz="2000" dirty="0"/>
              <a:t>Now plot these co-ordinates and join them up like dot to dot as you go: </a:t>
            </a:r>
          </a:p>
          <a:p>
            <a:r>
              <a:rPr lang="en-GB" sz="2000" dirty="0"/>
              <a:t> </a:t>
            </a:r>
          </a:p>
          <a:p>
            <a:r>
              <a:rPr lang="en-GB" sz="2000" b="1" dirty="0"/>
              <a:t>Body:</a:t>
            </a:r>
            <a:endParaRPr lang="en-GB" sz="2000" dirty="0"/>
          </a:p>
          <a:p>
            <a:r>
              <a:rPr lang="en-GB" sz="2000" dirty="0"/>
              <a:t>(6,8) (5,6) (6,4) (2, -4) (0,-5) (-1,-6) (-2,-9) (-1,-11) (0,-12) </a:t>
            </a:r>
            <a:endParaRPr lang="en-GB" sz="2000" dirty="0" smtClean="0"/>
          </a:p>
          <a:p>
            <a:r>
              <a:rPr lang="en-GB" sz="2000" dirty="0" smtClean="0"/>
              <a:t>(0,-13) (-3,-12) (-3,-11) (-4,-9) (-4,-6) (-6,-9) (-8,-11) (-8,-12) </a:t>
            </a:r>
          </a:p>
          <a:p>
            <a:r>
              <a:rPr lang="en-GB" sz="2000" dirty="0" smtClean="0"/>
              <a:t>(-1,-14) (-7,-14) (-10,-13) (-10,-11) (-8,-9) (-6,-3) (-5,1) (-3,3) </a:t>
            </a:r>
          </a:p>
          <a:p>
            <a:r>
              <a:rPr lang="en-GB" sz="2000" dirty="0" smtClean="0"/>
              <a:t>(</a:t>
            </a:r>
            <a:r>
              <a:rPr lang="en-GB" sz="2000" dirty="0"/>
              <a:t>2,6) (2,10) (3,11) (5,12) (9,10) (9,9) (6,9) (9,8) (8,7) (4,8) </a:t>
            </a:r>
          </a:p>
          <a:p>
            <a:r>
              <a:rPr lang="en-GB" sz="2000" b="1" dirty="0"/>
              <a:t>Arm 1: </a:t>
            </a:r>
            <a:endParaRPr lang="en-GB" sz="2000" dirty="0"/>
          </a:p>
          <a:p>
            <a:r>
              <a:rPr lang="en-GB" sz="2000" dirty="0"/>
              <a:t>(6,3) (7,3) (7,2) (5,2) </a:t>
            </a:r>
            <a:r>
              <a:rPr lang="en-GB" sz="2000" b="1" dirty="0"/>
              <a:t> </a:t>
            </a:r>
            <a:endParaRPr lang="en-GB" sz="2000" dirty="0"/>
          </a:p>
          <a:p>
            <a:r>
              <a:rPr lang="en-GB" sz="2000" b="1" dirty="0"/>
              <a:t>Arm 2:</a:t>
            </a:r>
            <a:endParaRPr lang="en-GB" sz="2000" dirty="0"/>
          </a:p>
          <a:p>
            <a:r>
              <a:rPr lang="en-GB" sz="2000" dirty="0"/>
              <a:t>(3,3) (5,1) (7,1) (7,0) (4,0) (2,2) </a:t>
            </a:r>
          </a:p>
          <a:p>
            <a:r>
              <a:rPr lang="en-GB" sz="2000" b="1" dirty="0"/>
              <a:t>Front Leg:</a:t>
            </a:r>
            <a:endParaRPr lang="en-GB" sz="2000" dirty="0"/>
          </a:p>
          <a:p>
            <a:r>
              <a:rPr lang="en-GB" sz="2000" dirty="0"/>
              <a:t>(2,-4) (3,-11) (4,-12) (4,-13) (1,-12) (1,-11) (0,-5) 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Now add detail and colour in your picture.</a:t>
            </a:r>
          </a:p>
        </p:txBody>
      </p:sp>
    </p:spTree>
    <p:extLst>
      <p:ext uri="{BB962C8B-B14F-4D97-AF65-F5344CB8AC3E}">
        <p14:creationId xmlns:p14="http://schemas.microsoft.com/office/powerpoint/2010/main" val="24667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Mixed and improper choco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Mixed and improper chocolate</Template>
  <TotalTime>1</TotalTime>
  <Words>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 Mixed and improper chocolate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lastModifiedBy>Christine Norledge</cp:lastModifiedBy>
  <cp:revision>1</cp:revision>
  <dcterms:created xsi:type="dcterms:W3CDTF">2015-03-31T08:29:02Z</dcterms:created>
  <dcterms:modified xsi:type="dcterms:W3CDTF">2015-03-31T08:30:38Z</dcterms:modified>
</cp:coreProperties>
</file>