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33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1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39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3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43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65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88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59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7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2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13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7731C-25DC-4370-AC8C-C5258E706D63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3361-CD3A-43F8-8DFA-1EA796CCB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32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980" r="55635" b="10124"/>
          <a:stretch/>
        </p:blipFill>
        <p:spPr bwMode="auto">
          <a:xfrm>
            <a:off x="670384" y="938858"/>
            <a:ext cx="5517232" cy="5379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8452" y="179512"/>
            <a:ext cx="5552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 Day In The Life Of: </a:t>
            </a:r>
            <a:r>
              <a:rPr lang="en-GB" sz="2000" u="sng" dirty="0" smtClean="0">
                <a:latin typeface="Comic Sans MS" panose="030F0702030302020204" pitchFamily="66" charset="0"/>
              </a:rPr>
              <a:t>			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907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48680" y="6732240"/>
            <a:ext cx="5832648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Key</a:t>
            </a:r>
            <a:r>
              <a:rPr lang="en-GB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78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pie charts</cp:keywords>
  <dc:description>(C) NorledgeMaths</dc:description>
  <cp:lastModifiedBy>Christine Norledge</cp:lastModifiedBy>
  <cp:revision>1</cp:revision>
  <dcterms:created xsi:type="dcterms:W3CDTF">2013-12-05T18:07:03Z</dcterms:created>
  <dcterms:modified xsi:type="dcterms:W3CDTF">2013-12-05T18:12:04Z</dcterms:modified>
</cp:coreProperties>
</file>