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D5A0-B93F-41C8-AF5B-577BF8D6C30B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C26E-9836-4EB8-A009-35252AD622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6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 Source: http://commons.wikimedia.org/wiki/File:Tennis_racket_and_ball.JPG (GNU Creative</a:t>
            </a:r>
            <a:r>
              <a:rPr lang="en-GB" baseline="0" dirty="0" smtClean="0"/>
              <a:t> Commons license, author unknown)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6C26E-9836-4EB8-A009-35252AD622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65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Image Source: http://commons.wikimedia.org/wiki/File:Tennis_racket_and_ball.JPG (GNU Creative</a:t>
            </a:r>
            <a:r>
              <a:rPr lang="en-GB" baseline="0" dirty="0" smtClean="0"/>
              <a:t> Commons license, author unknown)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6C26E-9836-4EB8-A009-35252AD622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6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7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9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7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7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2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3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3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7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8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C0D5-8585-4EB9-AD59-EE634B04906D}" type="datetimeFigureOut">
              <a:rPr lang="en-GB" smtClean="0"/>
              <a:t>19/03/2015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B33E-E936-4385-83B7-282DCD53C1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9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5/59/Tennis_racket_and_bal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1448" r="4382" b="2694"/>
          <a:stretch/>
        </p:blipFill>
        <p:spPr bwMode="auto">
          <a:xfrm>
            <a:off x="-11380" y="0"/>
            <a:ext cx="915538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-11380" y="-27384"/>
            <a:ext cx="9155380" cy="6912768"/>
          </a:xfrm>
          <a:prstGeom prst="frame">
            <a:avLst>
              <a:gd name="adj1" fmla="val 12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35707" y="2132856"/>
            <a:ext cx="3962400" cy="30243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x + 3)(x + 6)</a:t>
            </a: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(x – 2)(x + 3)</a:t>
            </a: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x² + 5x + 6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latin typeface="+mj-lt"/>
              </a:rPr>
              <a:t>x² + </a:t>
            </a: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12x </a:t>
            </a:r>
            <a:r>
              <a:rPr lang="en-GB" sz="2200" dirty="0">
                <a:solidFill>
                  <a:schemeClr val="tx1"/>
                </a:solidFill>
                <a:latin typeface="+mj-lt"/>
              </a:rPr>
              <a:t>+ </a:t>
            </a: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20</a:t>
            </a:r>
            <a:endParaRPr lang="en-GB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155107" y="2132856"/>
            <a:ext cx="106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755307" y="2132856"/>
            <a:ext cx="396240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  <a:latin typeface="Comic Sans MS" pitchFamily="66" charset="0"/>
              </a:rPr>
              <a:t>(x + 2)(x + 4)</a:t>
            </a:r>
            <a:endParaRPr lang="en-GB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  <a:latin typeface="Comic Sans MS" pitchFamily="66" charset="0"/>
              </a:rPr>
              <a:t>(x – 3)(x + 4)</a:t>
            </a:r>
            <a:endParaRPr lang="en-GB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+ </a:t>
            </a:r>
            <a:r>
              <a:rPr lang="en-GB" sz="2200" dirty="0" smtClean="0">
                <a:solidFill>
                  <a:schemeClr val="tx1"/>
                </a:solidFill>
              </a:rPr>
              <a:t>7x </a:t>
            </a:r>
            <a:r>
              <a:rPr lang="en-GB" sz="2200" dirty="0">
                <a:solidFill>
                  <a:schemeClr val="tx1"/>
                </a:solidFill>
              </a:rPr>
              <a:t>+ </a:t>
            </a:r>
            <a:r>
              <a:rPr lang="en-GB" sz="2200" dirty="0" smtClean="0">
                <a:solidFill>
                  <a:schemeClr val="tx1"/>
                </a:solidFill>
              </a:rPr>
              <a:t>10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+ 7x + </a:t>
            </a:r>
            <a:r>
              <a:rPr lang="en-GB" sz="2200" dirty="0" smtClean="0">
                <a:solidFill>
                  <a:schemeClr val="tx1"/>
                </a:solidFill>
              </a:rPr>
              <a:t>6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574707" y="2132856"/>
            <a:ext cx="106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9512" y="152400"/>
            <a:ext cx="49480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endParaRPr lang="en-US" sz="66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645333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NorledgeMaths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5/59/Tennis_racket_and_b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1448" r="4382" b="2694"/>
          <a:stretch/>
        </p:blipFill>
        <p:spPr bwMode="auto">
          <a:xfrm>
            <a:off x="-11380" y="0"/>
            <a:ext cx="915538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-11380" y="-27384"/>
            <a:ext cx="9155380" cy="6912768"/>
          </a:xfrm>
          <a:prstGeom prst="frame">
            <a:avLst>
              <a:gd name="adj1" fmla="val 12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35707" y="2132856"/>
            <a:ext cx="3962400" cy="30243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+ </a:t>
            </a:r>
            <a:r>
              <a:rPr lang="en-GB" sz="2200" dirty="0" smtClean="0">
                <a:solidFill>
                  <a:schemeClr val="tx1"/>
                </a:solidFill>
              </a:rPr>
              <a:t>9x </a:t>
            </a:r>
            <a:r>
              <a:rPr lang="en-GB" sz="2200" dirty="0">
                <a:solidFill>
                  <a:schemeClr val="tx1"/>
                </a:solidFill>
              </a:rPr>
              <a:t>+ </a:t>
            </a:r>
            <a:r>
              <a:rPr lang="en-GB" sz="2200" dirty="0" smtClean="0">
                <a:solidFill>
                  <a:schemeClr val="tx1"/>
                </a:solidFill>
              </a:rPr>
              <a:t>18</a:t>
            </a: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+ </a:t>
            </a:r>
            <a:r>
              <a:rPr lang="en-GB" sz="2200" dirty="0" smtClean="0">
                <a:solidFill>
                  <a:schemeClr val="tx1"/>
                </a:solidFill>
              </a:rPr>
              <a:t>x - 6</a:t>
            </a: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(x + 3)(x + 2)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 smtClean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  <a:latin typeface="+mj-lt"/>
              </a:rPr>
              <a:t>(x + 10)(x + 2)</a:t>
            </a:r>
            <a:endParaRPr lang="en-GB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155107" y="2132856"/>
            <a:ext cx="106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755307" y="2132856"/>
            <a:ext cx="3962400" cy="3024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+ </a:t>
            </a:r>
            <a:r>
              <a:rPr lang="en-GB" sz="2200" dirty="0" smtClean="0">
                <a:solidFill>
                  <a:schemeClr val="tx1"/>
                </a:solidFill>
              </a:rPr>
              <a:t>6x </a:t>
            </a:r>
            <a:r>
              <a:rPr lang="en-GB" sz="2200" dirty="0">
                <a:solidFill>
                  <a:schemeClr val="tx1"/>
                </a:solidFill>
              </a:rPr>
              <a:t>+ </a:t>
            </a:r>
            <a:r>
              <a:rPr lang="en-GB" sz="2200" dirty="0" smtClean="0">
                <a:solidFill>
                  <a:schemeClr val="tx1"/>
                </a:solidFill>
              </a:rPr>
              <a:t>8</a:t>
            </a:r>
            <a:endParaRPr lang="en-GB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</a:rPr>
              <a:t>x² + </a:t>
            </a:r>
            <a:r>
              <a:rPr lang="en-GB" sz="2200" dirty="0" smtClean="0">
                <a:solidFill>
                  <a:schemeClr val="tx1"/>
                </a:solidFill>
              </a:rPr>
              <a:t>x - 12</a:t>
            </a:r>
            <a:endParaRPr lang="en-GB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</a:rPr>
              <a:t>(x + 5)(x + 2)</a:t>
            </a:r>
          </a:p>
          <a:p>
            <a:pPr marL="457200" indent="-457200">
              <a:buFont typeface="+mj-lt"/>
              <a:buAutoNum type="arabicPeriod"/>
            </a:pPr>
            <a:endParaRPr lang="en-GB" sz="22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>
                <a:solidFill>
                  <a:schemeClr val="tx1"/>
                </a:solidFill>
              </a:rPr>
              <a:t>(x + 6)(x + 1)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574707" y="2132856"/>
            <a:ext cx="106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B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9512" y="152400"/>
            <a:ext cx="49480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y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endParaRPr lang="en-US" sz="66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645333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</a:t>
            </a:r>
            <a:r>
              <a:rPr lang="en-GB" sz="1600" dirty="0" err="1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NorledgeMaths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7030A0"/>
      </a:dk2>
      <a:lt2>
        <a:srgbClr val="E7ECED"/>
      </a:lt2>
      <a:accent1>
        <a:srgbClr val="FF0000"/>
      </a:accent1>
      <a:accent2>
        <a:srgbClr val="FFC000"/>
      </a:accent2>
      <a:accent3>
        <a:srgbClr val="FFFF00"/>
      </a:accent3>
      <a:accent4>
        <a:srgbClr val="00B0F0"/>
      </a:accent4>
      <a:accent5>
        <a:srgbClr val="00B050"/>
      </a:accent5>
      <a:accent6>
        <a:srgbClr val="0070C0"/>
      </a:accent6>
      <a:hlink>
        <a:srgbClr val="0070C0"/>
      </a:hlink>
      <a:folHlink>
        <a:srgbClr val="00206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156</Words>
  <Application>Microsoft Office PowerPoint</Application>
  <PresentationFormat>On-screen Show (4:3)</PresentationFormat>
  <Paragraphs>40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BHS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Norledge</dc:creator>
  <cp:keywords>Pythagoras; Quick Questions</cp:keywords>
  <cp:lastModifiedBy>Christine Norledge</cp:lastModifiedBy>
  <cp:revision>18</cp:revision>
  <dcterms:created xsi:type="dcterms:W3CDTF">2013-12-17T10:38:12Z</dcterms:created>
  <dcterms:modified xsi:type="dcterms:W3CDTF">2015-03-19T20:42:41Z</dcterms:modified>
</cp:coreProperties>
</file>