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4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17" autoAdjust="0"/>
  </p:normalViewPr>
  <p:slideViewPr>
    <p:cSldViewPr snapToGrid="0" snapToObjects="1">
      <p:cViewPr>
        <p:scale>
          <a:sx n="75" d="100"/>
          <a:sy n="75" d="100"/>
        </p:scale>
        <p:origin x="-2580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D5A0-B93F-41C8-AF5B-577BF8D6C30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C26E-9836-4EB8-A009-35252AD62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6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9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7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2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3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C0D5-8585-4EB9-AD59-EE634B04906D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do you think these diagrams represent?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the same/different?</a:t>
            </a:r>
            <a:endParaRPr lang="en-GB" sz="2400" dirty="0"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Factorising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5218" y="1881557"/>
            <a:ext cx="2844136" cy="2339531"/>
            <a:chOff x="418373" y="1217364"/>
            <a:chExt cx="4464496" cy="3672408"/>
          </a:xfrm>
        </p:grpSpPr>
        <p:sp>
          <p:nvSpPr>
            <p:cNvPr id="8" name="Oval 7"/>
            <p:cNvSpPr/>
            <p:nvPr/>
          </p:nvSpPr>
          <p:spPr>
            <a:xfrm>
              <a:off x="418373" y="1217364"/>
              <a:ext cx="4464496" cy="367240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1064502" y="1649412"/>
              <a:ext cx="1584176" cy="1584176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72650" y="1937444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1941121" y="1937444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370185" y="250764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1938656" y="250764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2740802" y="1649412"/>
              <a:ext cx="1584176" cy="1584176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3048950" y="1937444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3617421" y="1937444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3046485" y="250764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3614956" y="250764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1876706" y="3089572"/>
              <a:ext cx="1584176" cy="1584176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2184854" y="3377604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2753325" y="3377604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2182389" y="394780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2750860" y="394780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5" name="Oval 44"/>
          <p:cNvSpPr/>
          <p:nvPr/>
        </p:nvSpPr>
        <p:spPr>
          <a:xfrm>
            <a:off x="2081853" y="4150207"/>
            <a:ext cx="2844136" cy="233953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2533922" y="4378548"/>
            <a:ext cx="1901648" cy="1881715"/>
            <a:chOff x="5260806" y="3140968"/>
            <a:chExt cx="2983602" cy="2952328"/>
          </a:xfrm>
        </p:grpSpPr>
        <p:sp>
          <p:nvSpPr>
            <p:cNvPr id="29" name="Oval 28"/>
            <p:cNvSpPr/>
            <p:nvPr/>
          </p:nvSpPr>
          <p:spPr>
            <a:xfrm>
              <a:off x="5260806" y="3140968"/>
              <a:ext cx="1440160" cy="144016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5508104" y="3506728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6052894" y="3506728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5764862" y="393877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6804248" y="3140968"/>
              <a:ext cx="1440160" cy="144016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7051546" y="3506728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7596336" y="3506728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7308304" y="393877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5260806" y="4653136"/>
              <a:ext cx="1440160" cy="144016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508104" y="501889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6052894" y="501889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5764862" y="5450944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6804248" y="4653136"/>
              <a:ext cx="1440160" cy="144016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7051546" y="501889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7596336" y="5018896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7308304" y="5450944"/>
              <a:ext cx="432048" cy="43204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6" name="Oval 85"/>
          <p:cNvSpPr/>
          <p:nvPr/>
        </p:nvSpPr>
        <p:spPr>
          <a:xfrm>
            <a:off x="3923928" y="1881556"/>
            <a:ext cx="2844136" cy="233953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4499992" y="2199982"/>
            <a:ext cx="1656184" cy="1661066"/>
            <a:chOff x="4061705" y="1843727"/>
            <a:chExt cx="2083189" cy="2089329"/>
          </a:xfrm>
        </p:grpSpPr>
        <p:sp>
          <p:nvSpPr>
            <p:cNvPr id="62" name="Oval 61"/>
            <p:cNvSpPr/>
            <p:nvPr/>
          </p:nvSpPr>
          <p:spPr>
            <a:xfrm>
              <a:off x="4061705" y="1843727"/>
              <a:ext cx="654311" cy="100920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4258013" y="202722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4256443" y="239047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/>
            <p:cNvSpPr/>
            <p:nvPr/>
          </p:nvSpPr>
          <p:spPr>
            <a:xfrm>
              <a:off x="4759859" y="1843727"/>
              <a:ext cx="654311" cy="100920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67"/>
            <p:cNvSpPr/>
            <p:nvPr/>
          </p:nvSpPr>
          <p:spPr>
            <a:xfrm>
              <a:off x="4956167" y="202722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4954597" y="239047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/>
            <p:cNvSpPr/>
            <p:nvPr/>
          </p:nvSpPr>
          <p:spPr>
            <a:xfrm>
              <a:off x="5463133" y="1843727"/>
              <a:ext cx="654311" cy="100920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5659441" y="202722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/>
            <p:cNvSpPr/>
            <p:nvPr/>
          </p:nvSpPr>
          <p:spPr>
            <a:xfrm>
              <a:off x="5657871" y="239047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/>
            <p:cNvSpPr/>
            <p:nvPr/>
          </p:nvSpPr>
          <p:spPr>
            <a:xfrm>
              <a:off x="4089155" y="2923847"/>
              <a:ext cx="654311" cy="100920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4285463" y="310734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/>
            <p:cNvSpPr/>
            <p:nvPr/>
          </p:nvSpPr>
          <p:spPr>
            <a:xfrm>
              <a:off x="4283893" y="347059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Oval 79"/>
            <p:cNvSpPr/>
            <p:nvPr/>
          </p:nvSpPr>
          <p:spPr>
            <a:xfrm>
              <a:off x="4787309" y="2923847"/>
              <a:ext cx="654311" cy="100920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/>
            <p:cNvSpPr/>
            <p:nvPr/>
          </p:nvSpPr>
          <p:spPr>
            <a:xfrm>
              <a:off x="4983617" y="310734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81"/>
            <p:cNvSpPr/>
            <p:nvPr/>
          </p:nvSpPr>
          <p:spPr>
            <a:xfrm>
              <a:off x="4982047" y="347059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82"/>
            <p:cNvSpPr/>
            <p:nvPr/>
          </p:nvSpPr>
          <p:spPr>
            <a:xfrm>
              <a:off x="5490583" y="2923847"/>
              <a:ext cx="654311" cy="100920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83"/>
            <p:cNvSpPr/>
            <p:nvPr/>
          </p:nvSpPr>
          <p:spPr>
            <a:xfrm>
              <a:off x="5686891" y="310734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5685321" y="3470590"/>
              <a:ext cx="275239" cy="27523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544288" y="4150206"/>
            <a:ext cx="2844136" cy="2339531"/>
            <a:chOff x="5598196" y="4255001"/>
            <a:chExt cx="2844136" cy="2339531"/>
          </a:xfrm>
        </p:grpSpPr>
        <p:sp>
          <p:nvSpPr>
            <p:cNvPr id="94" name="Oval 93"/>
            <p:cNvSpPr/>
            <p:nvPr/>
          </p:nvSpPr>
          <p:spPr>
            <a:xfrm>
              <a:off x="5598196" y="4255001"/>
              <a:ext cx="2844136" cy="233953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5868144" y="4767058"/>
              <a:ext cx="1097467" cy="1254230"/>
              <a:chOff x="9340354" y="462019"/>
              <a:chExt cx="917910" cy="1049025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9340354" y="462019"/>
                <a:ext cx="917910" cy="104902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9828584" y="599706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9537755" y="599706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9825787" y="879715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9537755" y="879715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9825787" y="1167747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9537755" y="1167747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7146940" y="4767058"/>
              <a:ext cx="1097467" cy="1254230"/>
              <a:chOff x="9340354" y="462019"/>
              <a:chExt cx="917910" cy="1049025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9340354" y="462019"/>
                <a:ext cx="917910" cy="104902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9828584" y="599706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9537755" y="599706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9825787" y="879715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9537755" y="879715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825787" y="1167747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9537755" y="1167747"/>
                <a:ext cx="218821" cy="21882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76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could you group this set of tiles?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Draw some different groupings on your mini-whiteboard.</a:t>
            </a:r>
            <a:endParaRPr lang="en-GB" sz="2400" dirty="0"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Factorising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2563" y="1852837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231547" y="1852837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417332" y="1852837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417332" y="2644925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5328" y="1852837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46645" y="1852837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54757" y="1844824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21602" y="1852837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17332" y="3437013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17332" y="422910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45424" y="1852837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45424" y="2644925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45424" y="3437013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45424" y="422910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72772" y="1852837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72772" y="2644925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072772" y="3437013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72772" y="422910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2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Here is one suggestion:</a:t>
            </a:r>
            <a:endParaRPr lang="en-GB" sz="2400" dirty="0"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Factorising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521" y="1537868"/>
            <a:ext cx="3287740" cy="2189505"/>
            <a:chOff x="251520" y="1537868"/>
            <a:chExt cx="6840760" cy="4555676"/>
          </a:xfrm>
        </p:grpSpPr>
        <p:sp>
          <p:nvSpPr>
            <p:cNvPr id="26" name="Rectangle 25"/>
            <p:cNvSpPr/>
            <p:nvPr/>
          </p:nvSpPr>
          <p:spPr>
            <a:xfrm>
              <a:off x="251520" y="1537869"/>
              <a:ext cx="873334" cy="297125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x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8615" y="4653136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8615" y="5418348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50394" y="1537869"/>
              <a:ext cx="873334" cy="297125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x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232756" y="4653136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32756" y="5418348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99792" y="1537868"/>
              <a:ext cx="873334" cy="297125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x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06887" y="4653135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06887" y="5418347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98666" y="1537868"/>
              <a:ext cx="873334" cy="297125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x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681028" y="4653135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681028" y="5418347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220072" y="1538117"/>
              <a:ext cx="873334" cy="297125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x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427167" y="4653384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7167" y="5418596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218946" y="1538117"/>
              <a:ext cx="873334" cy="297125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x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201308" y="4653384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201308" y="5418596"/>
              <a:ext cx="674948" cy="67494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  <a:endParaRPr lang="en-GB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744445" y="4077072"/>
            <a:ext cx="1771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3(2x + 4)</a:t>
            </a:r>
            <a:endParaRPr lang="en-GB" sz="2800" dirty="0"/>
          </a:p>
        </p:txBody>
      </p:sp>
      <p:sp>
        <p:nvSpPr>
          <p:cNvPr id="52" name="Double Bracket 51"/>
          <p:cNvSpPr/>
          <p:nvPr/>
        </p:nvSpPr>
        <p:spPr>
          <a:xfrm>
            <a:off x="5028081" y="1412776"/>
            <a:ext cx="1272111" cy="2475314"/>
          </a:xfrm>
          <a:prstGeom prst="bracketPair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184366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83898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283898" y="3392645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664435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655958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655958" y="3392645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5274" y="2073622"/>
            <a:ext cx="732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3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4378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248136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3314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93314" y="3411696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Here is another suggestion: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When we factorise an expression, we try to make the groups as </a:t>
            </a:r>
            <a:r>
              <a:rPr lang="en-GB" sz="2400" dirty="0" smtClean="0">
                <a:latin typeface="Comic Sans MS" panose="030F0702030302020204" pitchFamily="66" charset="0"/>
              </a:rPr>
              <a:t>small/simple </a:t>
            </a:r>
            <a:r>
              <a:rPr lang="en-GB" sz="2400" dirty="0" smtClean="0">
                <a:latin typeface="Comic Sans MS" panose="030F0702030302020204" pitchFamily="66" charset="0"/>
              </a:rPr>
              <a:t>as possible.</a:t>
            </a:r>
            <a:endParaRPr lang="en-GB" sz="2400" dirty="0"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Factorising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9641" y="4077072"/>
            <a:ext cx="1771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6(x + 2)</a:t>
            </a:r>
            <a:endParaRPr lang="en-GB" sz="2800" dirty="0"/>
          </a:p>
        </p:txBody>
      </p:sp>
      <p:sp>
        <p:nvSpPr>
          <p:cNvPr id="52" name="Double Bracket 51"/>
          <p:cNvSpPr/>
          <p:nvPr/>
        </p:nvSpPr>
        <p:spPr>
          <a:xfrm>
            <a:off x="5089749" y="1412776"/>
            <a:ext cx="780153" cy="2475314"/>
          </a:xfrm>
          <a:prstGeom prst="bracketPair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246034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01322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01322" y="3392645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6942" y="2073622"/>
            <a:ext cx="732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6</a:t>
            </a:r>
            <a:endParaRPr lang="en-GB" sz="5400" dirty="0"/>
          </a:p>
        </p:txBody>
      </p:sp>
      <p:sp>
        <p:nvSpPr>
          <p:cNvPr id="87" name="Rectangle 86"/>
          <p:cNvSpPr/>
          <p:nvPr/>
        </p:nvSpPr>
        <p:spPr>
          <a:xfrm>
            <a:off x="837626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82804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82804" y="3411696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837250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882428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882428" y="3411696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26740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471918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471918" y="3411696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016230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061408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061408" y="3411696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015854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061032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061032" y="3411696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605344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650522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650522" y="3411696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605720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650898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650898" y="3411696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194834" y="1527647"/>
            <a:ext cx="419733" cy="142801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40012" y="3024877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240012" y="3411696"/>
            <a:ext cx="324387" cy="3243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9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2" grpId="0" animBg="1"/>
      <p:bldP spid="53" grpId="0" animBg="1"/>
      <p:bldP spid="54" grpId="0" animBg="1"/>
      <p:bldP spid="55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21788" y="620687"/>
            <a:ext cx="271836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4x </a:t>
            </a: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+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12x </a:t>
            </a:r>
            <a:r>
              <a:rPr lang="en-GB" sz="2400" dirty="0">
                <a:solidFill>
                  <a:schemeClr val="tx1"/>
                </a:solidFill>
              </a:rPr>
              <a:t>+ </a:t>
            </a:r>
            <a:r>
              <a:rPr lang="en-GB" sz="2400" dirty="0" smtClean="0">
                <a:solidFill>
                  <a:schemeClr val="tx1"/>
                </a:solidFill>
              </a:rPr>
              <a:t>15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18x </a:t>
            </a:r>
            <a:r>
              <a:rPr lang="en-GB" sz="2400" dirty="0">
                <a:solidFill>
                  <a:schemeClr val="tx1"/>
                </a:solidFill>
              </a:rPr>
              <a:t>+ </a:t>
            </a:r>
            <a:r>
              <a:rPr lang="en-GB" sz="2400" dirty="0" smtClean="0">
                <a:solidFill>
                  <a:schemeClr val="tx1"/>
                </a:solidFill>
              </a:rPr>
              <a:t>9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6x </a:t>
            </a:r>
            <a:r>
              <a:rPr lang="en-GB" sz="2400" dirty="0">
                <a:solidFill>
                  <a:schemeClr val="tx1"/>
                </a:solidFill>
              </a:rPr>
              <a:t>– </a:t>
            </a:r>
            <a:r>
              <a:rPr lang="en-GB" sz="2400" dirty="0" smtClean="0">
                <a:solidFill>
                  <a:schemeClr val="tx1"/>
                </a:solidFill>
              </a:rPr>
              <a:t>3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8x </a:t>
            </a:r>
            <a:r>
              <a:rPr lang="en-GB" sz="2400" dirty="0">
                <a:solidFill>
                  <a:schemeClr val="tx1"/>
                </a:solidFill>
              </a:rPr>
              <a:t>– </a:t>
            </a:r>
            <a:r>
              <a:rPr lang="en-GB" sz="2400" dirty="0" smtClean="0">
                <a:solidFill>
                  <a:schemeClr val="tx1"/>
                </a:solidFill>
              </a:rPr>
              <a:t>22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56176" y="620687"/>
            <a:ext cx="273630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4 – 8x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9 – 3x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18 – 4x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9x + 33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15 – 5x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1520" y="641602"/>
            <a:ext cx="2753848" cy="228334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2x + 4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3x + 12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6x </a:t>
            </a:r>
            <a:r>
              <a:rPr lang="en-GB" sz="2400" dirty="0">
                <a:solidFill>
                  <a:schemeClr val="tx1"/>
                </a:solidFill>
              </a:rPr>
              <a:t>+ </a:t>
            </a:r>
            <a:r>
              <a:rPr lang="en-GB" sz="2400" dirty="0" smtClean="0">
                <a:solidFill>
                  <a:schemeClr val="tx1"/>
                </a:solidFill>
              </a:rPr>
              <a:t>24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4x – 12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5x – 15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116632"/>
            <a:ext cx="9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Factorise these expressions. Use the algebra tiles to help.</a:t>
            </a:r>
            <a:endParaRPr lang="en-GB" sz="2400" dirty="0"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21788" y="3161882"/>
            <a:ext cx="5670692" cy="1749331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u="sng" dirty="0" smtClean="0">
                <a:solidFill>
                  <a:schemeClr val="tx1"/>
                </a:solidFill>
              </a:rPr>
              <a:t>Finished?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Can you work out how to factorise 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x² + 4x? Try to draw a diagram to show this.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3250370"/>
            <a:ext cx="2753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Remember to make the groups as simple as possible!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129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21788" y="620687"/>
            <a:ext cx="271836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4x </a:t>
            </a: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+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12x </a:t>
            </a:r>
            <a:r>
              <a:rPr lang="en-GB" sz="2400" dirty="0">
                <a:solidFill>
                  <a:schemeClr val="tx1"/>
                </a:solidFill>
              </a:rPr>
              <a:t>+ </a:t>
            </a:r>
            <a:r>
              <a:rPr lang="en-GB" sz="2400" dirty="0" smtClean="0">
                <a:solidFill>
                  <a:schemeClr val="tx1"/>
                </a:solidFill>
              </a:rPr>
              <a:t>15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18x </a:t>
            </a:r>
            <a:r>
              <a:rPr lang="en-GB" sz="2400" dirty="0">
                <a:solidFill>
                  <a:schemeClr val="tx1"/>
                </a:solidFill>
              </a:rPr>
              <a:t>+ </a:t>
            </a:r>
            <a:r>
              <a:rPr lang="en-GB" sz="2400" dirty="0" smtClean="0">
                <a:solidFill>
                  <a:schemeClr val="tx1"/>
                </a:solidFill>
              </a:rPr>
              <a:t>9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6x </a:t>
            </a:r>
            <a:r>
              <a:rPr lang="en-GB" sz="2400" dirty="0">
                <a:solidFill>
                  <a:schemeClr val="tx1"/>
                </a:solidFill>
              </a:rPr>
              <a:t>– </a:t>
            </a:r>
            <a:r>
              <a:rPr lang="en-GB" sz="2400" dirty="0" smtClean="0">
                <a:solidFill>
                  <a:schemeClr val="tx1"/>
                </a:solidFill>
              </a:rPr>
              <a:t>3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8x </a:t>
            </a:r>
            <a:r>
              <a:rPr lang="en-GB" sz="2400" dirty="0">
                <a:solidFill>
                  <a:schemeClr val="tx1"/>
                </a:solidFill>
              </a:rPr>
              <a:t>– </a:t>
            </a:r>
            <a:r>
              <a:rPr lang="en-GB" sz="2400" dirty="0" smtClean="0">
                <a:solidFill>
                  <a:schemeClr val="tx1"/>
                </a:solidFill>
              </a:rPr>
              <a:t>22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56176" y="620687"/>
            <a:ext cx="273630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4 – 8x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9 – 3x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18 – 4x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9x + 33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15 – 5x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1520" y="641602"/>
            <a:ext cx="2753848" cy="228334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2x + 4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3x + 12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6x </a:t>
            </a:r>
            <a:r>
              <a:rPr lang="en-GB" sz="2400" dirty="0">
                <a:solidFill>
                  <a:schemeClr val="tx1"/>
                </a:solidFill>
              </a:rPr>
              <a:t>+ </a:t>
            </a:r>
            <a:r>
              <a:rPr lang="en-GB" sz="2400" dirty="0" smtClean="0">
                <a:solidFill>
                  <a:schemeClr val="tx1"/>
                </a:solidFill>
              </a:rPr>
              <a:t>24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4x – 12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5x – 15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116632"/>
            <a:ext cx="9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Factorise these expressions. Use the algebra tiles to help.</a:t>
            </a:r>
            <a:endParaRPr lang="en-GB" sz="2400" dirty="0"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3077344"/>
            <a:ext cx="2753848" cy="228334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2(x + 2)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3(x + 4)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6(x </a:t>
            </a:r>
            <a:r>
              <a:rPr lang="en-GB" sz="2400" dirty="0">
                <a:solidFill>
                  <a:schemeClr val="tx1"/>
                </a:solidFill>
              </a:rPr>
              <a:t>+ </a:t>
            </a:r>
            <a:r>
              <a:rPr lang="en-GB" sz="2400" dirty="0" smtClean="0">
                <a:solidFill>
                  <a:schemeClr val="tx1"/>
                </a:solidFill>
              </a:rPr>
              <a:t>4)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4(x – 3)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5(x – 3)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7128" y="3077344"/>
            <a:ext cx="271836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2(2x </a:t>
            </a: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+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3)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3(4x </a:t>
            </a:r>
            <a:r>
              <a:rPr lang="en-GB" sz="2400" dirty="0">
                <a:solidFill>
                  <a:schemeClr val="tx1"/>
                </a:solidFill>
              </a:rPr>
              <a:t>+ </a:t>
            </a:r>
            <a:r>
              <a:rPr lang="en-GB" sz="2400" dirty="0" smtClean="0">
                <a:solidFill>
                  <a:schemeClr val="tx1"/>
                </a:solidFill>
              </a:rPr>
              <a:t>5)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9(2x </a:t>
            </a:r>
            <a:r>
              <a:rPr lang="en-GB" sz="2400" dirty="0">
                <a:solidFill>
                  <a:schemeClr val="tx1"/>
                </a:solidFill>
              </a:rPr>
              <a:t>+ </a:t>
            </a:r>
            <a:r>
              <a:rPr lang="en-GB" sz="2400" dirty="0" smtClean="0">
                <a:solidFill>
                  <a:schemeClr val="tx1"/>
                </a:solidFill>
              </a:rPr>
              <a:t>1)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3(2x </a:t>
            </a:r>
            <a:r>
              <a:rPr lang="en-GB" sz="2400" dirty="0">
                <a:solidFill>
                  <a:schemeClr val="tx1"/>
                </a:solidFill>
              </a:rPr>
              <a:t>– </a:t>
            </a:r>
            <a:r>
              <a:rPr lang="en-GB" sz="2400" dirty="0" smtClean="0">
                <a:solidFill>
                  <a:schemeClr val="tx1"/>
                </a:solidFill>
              </a:rPr>
              <a:t>1)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2(4x </a:t>
            </a:r>
            <a:r>
              <a:rPr lang="en-GB" sz="2400" dirty="0">
                <a:solidFill>
                  <a:schemeClr val="tx1"/>
                </a:solidFill>
              </a:rPr>
              <a:t>– </a:t>
            </a:r>
            <a:r>
              <a:rPr lang="en-GB" sz="2400" dirty="0" smtClean="0">
                <a:solidFill>
                  <a:schemeClr val="tx1"/>
                </a:solidFill>
              </a:rPr>
              <a:t>11)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6176" y="3096856"/>
            <a:ext cx="273630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4(1 – 2x)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3(3 – x)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2(9 – 2x)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3(3x + 11)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5(3 – x)</a:t>
            </a:r>
          </a:p>
        </p:txBody>
      </p:sp>
    </p:spTree>
    <p:extLst>
      <p:ext uri="{BB962C8B-B14F-4D97-AF65-F5344CB8AC3E}">
        <p14:creationId xmlns:p14="http://schemas.microsoft.com/office/powerpoint/2010/main" val="42302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Q Template">
  <a:themeElements>
    <a:clrScheme name="Custom 10">
      <a:dk1>
        <a:sysClr val="windowText" lastClr="000000"/>
      </a:dk1>
      <a:lt1>
        <a:sysClr val="window" lastClr="FFFFFF"/>
      </a:lt1>
      <a:dk2>
        <a:srgbClr val="7030A0"/>
      </a:dk2>
      <a:lt2>
        <a:srgbClr val="E7ECED"/>
      </a:lt2>
      <a:accent1>
        <a:srgbClr val="FF0000"/>
      </a:accent1>
      <a:accent2>
        <a:srgbClr val="FFC000"/>
      </a:accent2>
      <a:accent3>
        <a:srgbClr val="FFFF00"/>
      </a:accent3>
      <a:accent4>
        <a:srgbClr val="00B0F0"/>
      </a:accent4>
      <a:accent5>
        <a:srgbClr val="00B050"/>
      </a:accent5>
      <a:accent6>
        <a:srgbClr val="0070C0"/>
      </a:accent6>
      <a:hlink>
        <a:srgbClr val="0070C0"/>
      </a:hlink>
      <a:folHlink>
        <a:srgbClr val="00206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QQ Template</Template>
  <TotalTime>552</TotalTime>
  <Words>351</Words>
  <Application>Microsoft Office PowerPoint</Application>
  <PresentationFormat>On-screen Show (4:3)</PresentationFormat>
  <Paragraphs>148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QQ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Norledge</dc:creator>
  <cp:keywords>factorising; brackets; algebra</cp:keywords>
  <cp:lastModifiedBy>Christine Norledge</cp:lastModifiedBy>
  <cp:revision>26</cp:revision>
  <dcterms:created xsi:type="dcterms:W3CDTF">2014-05-24T15:39:18Z</dcterms:created>
  <dcterms:modified xsi:type="dcterms:W3CDTF">2014-11-08T19:07:49Z</dcterms:modified>
</cp:coreProperties>
</file>